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90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eb1d5d0f893195c3a4b654f45eaa9b06&amp;n=33&amp;h=215&amp;w=4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25" y="476672"/>
            <a:ext cx="7776864" cy="4038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451" y="5157192"/>
            <a:ext cx="86610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Арабская Республика Египет – страна с великой древней историей и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 культурой. Она расположена на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северо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–востоке Африки и на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юго-западе Азии.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61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ursovety.ru/images/egipet-na-karte-afri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4" y="188640"/>
            <a:ext cx="8696325" cy="5886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6708" y="5988189"/>
            <a:ext cx="86610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Средиземное море омывает её на севере,  а Красное море на востоке.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739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7134e2c4848980ff2647fc2fb23c7cc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81398" cy="46055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5004" y="5733256"/>
            <a:ext cx="866101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Большая часть страны – это безводные пустыни.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5261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e26fe5937eba7e9aba42b7d68b03b617&amp;n=33&amp;h=215&amp;w=2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745" y="188640"/>
            <a:ext cx="5112568" cy="5065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7524" y="5470114"/>
            <a:ext cx="86610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Поэтому так почитают в Египте Нил – одну из великих рек мира, источник жизни для египтян. На её берегах живёт почти всё население страны.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282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lub.samaraintour.ru/files/image/amazon_river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5810532" cy="43578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6" name="Picture 4" descr="https://im0-tub-ru.yandex.net/i?id=46a6bbc96a319aac5a38af255d1ab2e4&amp;n=33&amp;h=215&amp;w=3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981861" cy="32956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70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atorus.ru/public/ator/data/C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9" y="188640"/>
            <a:ext cx="5165849" cy="3874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 descr="https://im0-tub-ru.yandex.net/i?id=6a6ea5373aab5f5392b6d36e848810c2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86353"/>
            <a:ext cx="5112568" cy="3195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8238" y="4293096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Столица Египта –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город Каир.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Это огромный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многолюдный город, где живут представители разных народов: арабы, нубийцы, греки, армяне и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копты – самый древний народ страны.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41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ru.yandex.net/i?id=15b2fedb7c267f97f2963f9ff0a97e93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844890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cdn01.ru/files/users/images/ef/51/ef51ff68f09595605f76d3b033b590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03141"/>
            <a:ext cx="5688632" cy="3763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94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efa0be74fc4da86d932eb0909e2a7d64&amp;n=33&amp;h=215&amp;w=2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764704"/>
            <a:ext cx="5047363" cy="42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0030" y="908720"/>
            <a:ext cx="8661011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берегу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Средиземного моря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находится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город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Александрия,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основанный более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2300 лет назад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великим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военачальником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древних времён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Александром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Македонским.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Здесь была создана крупнейшая библиотека древности.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009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2e22423cf43992740dfe5f85143ecf8b&amp;n=33&amp;h=185&amp;w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5184576" cy="31971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0-tub-ru.yandex.net/i?id=3d1c26aff9637bc1fcb3c0ce1d8b40cf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86399"/>
            <a:ext cx="5069361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0030" y="3861048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Подробнее об истории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 судьбе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Александрийской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библиотеки вы можете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Прочитать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на стр. 105 в учебнике.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336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7e53afd16fefc7259b14d9373d1e3c97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97632"/>
            <a:ext cx="6624736" cy="3728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494" y="4263409"/>
            <a:ext cx="866101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Основная достопримечательность Египетской пустыни – это пирамиды. Пирамиды строились как гробницы для фараонов – правителей Египта.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Известно имя архитектора – </a:t>
            </a:r>
            <a:r>
              <a:rPr lang="ru-RU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Имхотеп</a:t>
            </a:r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, который разработал способ укладки пирамид из тёсаного камня.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 2008 году в Египте обнаружили 118 пирамид.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0397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0-tub-ru.yandex.net/i?id=8da2a9611058d90ff20a25363a05568a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2"/>
            <a:ext cx="6048672" cy="3404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585290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Пирамида фараона Хеопса – самая большая, более 140 метров высотой, её грани точно ориентированы по сторонам света. На постройку пирамиды ушло 2 миллиона 300 тысяч каменных блоков, весом примерно 2500 кг каждый.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314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0-tub-ru.yandex.net/i?id=28494482c5939fa22647533428e9ba8a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3"/>
            <a:ext cx="5040560" cy="37760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585290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В одном из подземных сооружений пирамиды Хеопса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учёные – археологи нашли самый древний на Земле корабль. Деревянная ладья построена из кедра без единого гвоздя. Её назвали Солнечной Ладьёй.</a:t>
            </a:r>
          </a:p>
        </p:txBody>
      </p:sp>
    </p:spTree>
    <p:extLst>
      <p:ext uri="{BB962C8B-B14F-4D97-AF65-F5344CB8AC3E}">
        <p14:creationId xmlns:p14="http://schemas.microsoft.com/office/powerpoint/2010/main" val="885059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0-tub-ru.yandex.net/i?id=afc62976e4c811038a29bbefcad60517&amp;n=33&amp;h=215&amp;w=3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3958307" cy="26429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m0-tub-ru.yandex.net/i?id=8c7aea46d76ac3fcbc0542c99ce4430c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3816424" cy="28589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656" y="4293096"/>
            <a:ext cx="866101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Здесь же, у пирамид, находится древнейшая скульптура Большой Сфинкс – лежащий на песке лев с лицом фараона. Взор его обращён к Нилу и восходящему солнцу. Так воздавали честь двум стихиям – воде и огню.</a:t>
            </a:r>
          </a:p>
        </p:txBody>
      </p:sp>
    </p:spTree>
    <p:extLst>
      <p:ext uri="{BB962C8B-B14F-4D97-AF65-F5344CB8AC3E}">
        <p14:creationId xmlns:p14="http://schemas.microsoft.com/office/powerpoint/2010/main" val="2989369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</a:p>
          <a:p>
            <a:r>
              <a:rPr lang="ru-RU" dirty="0" smtClean="0"/>
              <a:t>Прочитать стр.104-107.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99618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76</TotalTime>
  <Words>304</Words>
  <Application>Microsoft Office PowerPoint</Application>
  <PresentationFormat>Экран (4:3)</PresentationFormat>
  <Paragraphs>37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Book Antiqua</vt:lpstr>
      <vt:lpstr>Times New Roman</vt:lpstr>
      <vt:lpstr>Wingdings</vt:lpstr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created xsi:type="dcterms:W3CDTF">2017-04-26T13:43:04Z</dcterms:created>
  <dcterms:modified xsi:type="dcterms:W3CDTF">2020-05-17T05:29:45Z</dcterms:modified>
</cp:coreProperties>
</file>